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94" r:id="rId5"/>
    <p:sldId id="293" r:id="rId6"/>
    <p:sldId id="276" r:id="rId7"/>
    <p:sldId id="296" r:id="rId8"/>
    <p:sldId id="295" r:id="rId9"/>
    <p:sldId id="297" r:id="rId10"/>
    <p:sldId id="298" r:id="rId11"/>
  </p:sldIdLst>
  <p:sldSz cx="9144000" cy="6858000" type="screen4x3"/>
  <p:notesSz cx="6811963" cy="99425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GIUSTO, Thomas (AUT)" initials="DGT(" lastIdx="2" clrIdx="0">
    <p:extLst>
      <p:ext uri="{19B8F6BF-5375-455C-9EA6-DF929625EA0E}">
        <p15:presenceInfo xmlns:p15="http://schemas.microsoft.com/office/powerpoint/2012/main" userId="S::Thomas.DI-GIUSTO@infopro-digital.com::7b5a2200-521d-47e2-bdb1-349349038d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71D"/>
    <a:srgbClr val="CD6600"/>
    <a:srgbClr val="FF6600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C901B-0A0E-4B5B-91C0-8C0D9185B99C}" v="73" dt="2022-10-10T14:03:48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70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C586-0C4F-465F-9D4F-C63870A8ACA8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EF43F-7E59-4D5B-B226-BA401998381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4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F43F-7E59-4D5B-B226-BA401998381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7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F43F-7E59-4D5B-B226-BA401998381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4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F43F-7E59-4D5B-B226-BA401998381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32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F43F-7E59-4D5B-B226-BA401998381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41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EF43F-7E59-4D5B-B226-BA401998381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11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09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28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6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1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8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2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2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5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28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12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E2FF-D542-B94F-86BC-0B3B97EBE042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7284-1465-614D-B2CB-A1AE0327236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19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623172"/>
            <a:ext cx="3771899" cy="457200"/>
          </a:xfrm>
          <a:prstGeom prst="rect">
            <a:avLst/>
          </a:prstGeom>
          <a:solidFill>
            <a:srgbClr val="B81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027169"/>
            <a:ext cx="9152344" cy="54656"/>
          </a:xfrm>
          <a:prstGeom prst="rect">
            <a:avLst/>
          </a:prstGeom>
          <a:solidFill>
            <a:srgbClr val="B81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1" y="-1"/>
            <a:ext cx="9144000" cy="139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4" y="152727"/>
            <a:ext cx="2810212" cy="1113546"/>
          </a:xfrm>
          <a:prstGeom prst="rect">
            <a:avLst/>
          </a:prstGeom>
        </p:spPr>
      </p:pic>
      <p:sp>
        <p:nvSpPr>
          <p:cNvPr id="13" name="Zone de texte 1"/>
          <p:cNvSpPr txBox="1"/>
          <p:nvPr/>
        </p:nvSpPr>
        <p:spPr>
          <a:xfrm>
            <a:off x="1" y="1706161"/>
            <a:ext cx="3771898" cy="3001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>
                <a:solidFill>
                  <a:schemeClr val="bg1"/>
                </a:solidFill>
                <a:latin typeface="Arial Black"/>
                <a:ea typeface="Arial Unicode MS"/>
                <a:cs typeface="Arial Unicode MS"/>
              </a:rPr>
              <a:t>VEÍCULOS NOVOS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ZoneTexte 10"/>
          <p:cNvSpPr txBox="1"/>
          <p:nvPr/>
        </p:nvSpPr>
        <p:spPr>
          <a:xfrm>
            <a:off x="305722" y="3675498"/>
            <a:ext cx="2564087" cy="47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rgbClr val="4D4D4D"/>
                </a:solidFill>
                <a:latin typeface="Arial Black" panose="020B0A04020102020204" pitchFamily="34" charset="0"/>
                <a:ea typeface="MS Mincho"/>
              </a:rPr>
              <a:t>AUDI Q5 (FY)</a:t>
            </a:r>
            <a:endParaRPr lang="fr-FR" sz="1200" b="1" dirty="0">
              <a:solidFill>
                <a:srgbClr val="4D4D4D"/>
              </a:solidFill>
              <a:latin typeface="Arial Black" panose="020B0A04020102020204" pitchFamily="34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Q5 (FY) II Ph.2 2020-09-&gt;</a:t>
            </a:r>
            <a:endParaRPr lang="da-DK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ZoneTexte 15"/>
          <p:cNvSpPr txBox="1"/>
          <p:nvPr/>
        </p:nvSpPr>
        <p:spPr>
          <a:xfrm flipH="1">
            <a:off x="6368415" y="3676913"/>
            <a:ext cx="277558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rgbClr val="4D4D4D"/>
                </a:solidFill>
                <a:latin typeface="Arial Black" panose="020B0A04020102020204" pitchFamily="34" charset="0"/>
              </a:rPr>
              <a:t>PEUGEOT 308</a:t>
            </a: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ctr"/>
            <a:r>
              <a:rPr lang="nn-NO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308 III 2021-04-&gt;</a:t>
            </a:r>
          </a:p>
        </p:txBody>
      </p:sp>
      <p:sp>
        <p:nvSpPr>
          <p:cNvPr id="36" name="ZoneTexte 9"/>
          <p:cNvSpPr txBox="1"/>
          <p:nvPr/>
        </p:nvSpPr>
        <p:spPr>
          <a:xfrm>
            <a:off x="3196977" y="3693838"/>
            <a:ext cx="3348422" cy="5576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it-IT" sz="1200" b="1" dirty="0">
                <a:solidFill>
                  <a:srgbClr val="4D4D4D"/>
                </a:solidFill>
                <a:latin typeface="Arial Black" panose="020B0A04020102020204" pitchFamily="34" charset="0"/>
                <a:ea typeface="MS Mincho"/>
              </a:rPr>
              <a:t>VOLKSWAGEN CADDY (SB)</a:t>
            </a:r>
            <a:endParaRPr lang="nl-NL" sz="1200" b="1" dirty="0">
              <a:solidFill>
                <a:srgbClr val="4D4D4D"/>
              </a:solidFill>
              <a:latin typeface="Arial Black" panose="020B0A04020102020204" pitchFamily="34" charset="0"/>
              <a:ea typeface="MS Mincho"/>
            </a:endParaRPr>
          </a:p>
          <a:p>
            <a:pPr algn="ctr" fontAlgn="ctr"/>
            <a:r>
              <a:rPr lang="nl-NL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CADDY (SB) V 2021-01-&gt;</a:t>
            </a: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ZoneTexte 16"/>
          <p:cNvSpPr txBox="1"/>
          <p:nvPr/>
        </p:nvSpPr>
        <p:spPr>
          <a:xfrm>
            <a:off x="3454970" y="5902802"/>
            <a:ext cx="2816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it-IT" sz="1200" b="1" dirty="0">
                <a:solidFill>
                  <a:srgbClr val="4D4D4D"/>
                </a:solidFill>
                <a:latin typeface="Arial Black" panose="020B0A04020102020204" pitchFamily="34" charset="0"/>
                <a:ea typeface="MS Mincho"/>
              </a:rPr>
              <a:t>DACIA DUSTER</a:t>
            </a:r>
            <a:endParaRPr lang="en-US" sz="1200" b="1" dirty="0">
              <a:solidFill>
                <a:srgbClr val="4D4D4D"/>
              </a:solidFill>
              <a:latin typeface="Arial Black" panose="020B0A04020102020204" pitchFamily="34" charset="0"/>
              <a:ea typeface="MS Mincho"/>
            </a:endParaRPr>
          </a:p>
          <a:p>
            <a:pPr algn="ctr" fontAlgn="ctr"/>
            <a:r>
              <a:rPr lang="sv-SE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DUSTER II Ph.2 2021-10-&gt;</a:t>
            </a:r>
            <a:endParaRPr lang="it-IT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ZoneTexte 16"/>
          <p:cNvSpPr txBox="1"/>
          <p:nvPr/>
        </p:nvSpPr>
        <p:spPr>
          <a:xfrm>
            <a:off x="176326" y="5902803"/>
            <a:ext cx="3043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rgbClr val="4D4D4D"/>
                </a:solidFill>
                <a:latin typeface="Arial Black" panose="020B0A04020102020204" pitchFamily="34" charset="0"/>
                <a:ea typeface="MS Mincho"/>
              </a:rPr>
              <a:t>OPEL MOKKA</a:t>
            </a:r>
            <a:endParaRPr lang="fr-FR" sz="1200" b="1" dirty="0">
              <a:solidFill>
                <a:srgbClr val="4D4D4D"/>
              </a:solidFill>
              <a:latin typeface="Arial Black" panose="020B0A04020102020204" pitchFamily="34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nl-NL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MOKKA II 2020-12-&gt;</a:t>
            </a:r>
            <a:endParaRPr lang="pt-B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3454970" y="-3"/>
            <a:ext cx="5689030" cy="13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srgbClr val="4D4D4D"/>
                </a:solidFill>
                <a:latin typeface="Arial Black" pitchFamily="34" charset="0"/>
                <a:ea typeface="Calibri"/>
                <a:cs typeface="Arial" pitchFamily="34" charset="0"/>
              </a:rPr>
              <a:t>OUTUBRO 2022</a:t>
            </a:r>
          </a:p>
        </p:txBody>
      </p:sp>
      <p:sp>
        <p:nvSpPr>
          <p:cNvPr id="27" name="ZoneTexte 16"/>
          <p:cNvSpPr txBox="1"/>
          <p:nvPr/>
        </p:nvSpPr>
        <p:spPr>
          <a:xfrm>
            <a:off x="6057131" y="5902801"/>
            <a:ext cx="3086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S Mincho"/>
              </a:rPr>
              <a:t>RENAULT KANGOO</a:t>
            </a:r>
          </a:p>
          <a:p>
            <a:pPr algn="ctr" fontAlgn="ctr"/>
            <a:r>
              <a:rPr lang="pt-B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KANGOO III 2020-10-&gt;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F6A84E-757D-4487-BA49-7797AF03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flipH="1">
            <a:off x="601771" y="2446246"/>
            <a:ext cx="252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F3A70F7-8272-4DCF-88BD-3EB0B3CF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 flipH="1">
            <a:off x="3675674" y="2580905"/>
            <a:ext cx="2250446" cy="11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AD706E7-AFCF-4C39-8008-99B79B99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 flipH="1">
            <a:off x="6548070" y="2447413"/>
            <a:ext cx="2462726" cy="12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750F726-B560-46CC-8A5E-D039C4DE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 flipH="1">
            <a:off x="615913" y="4604760"/>
            <a:ext cx="2370134" cy="11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5C50FFF-CD3A-4685-AEDB-455BB6DE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 flipH="1">
            <a:off x="3906500" y="4701718"/>
            <a:ext cx="1929374" cy="10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422D7DF-B883-476E-AC1E-7FE94F7F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 flipH="1">
            <a:off x="6490796" y="4567293"/>
            <a:ext cx="252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623172"/>
            <a:ext cx="3771899" cy="457200"/>
          </a:xfrm>
          <a:prstGeom prst="rect">
            <a:avLst/>
          </a:prstGeom>
          <a:solidFill>
            <a:srgbClr val="B81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027169"/>
            <a:ext cx="9152344" cy="54656"/>
          </a:xfrm>
          <a:prstGeom prst="rect">
            <a:avLst/>
          </a:prstGeom>
          <a:solidFill>
            <a:srgbClr val="B81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1" y="-1"/>
            <a:ext cx="9144000" cy="139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4" y="152727"/>
            <a:ext cx="2810212" cy="1113546"/>
          </a:xfrm>
          <a:prstGeom prst="rect">
            <a:avLst/>
          </a:prstGeom>
        </p:spPr>
      </p:pic>
      <p:sp>
        <p:nvSpPr>
          <p:cNvPr id="13" name="Zone de texte 1"/>
          <p:cNvSpPr txBox="1"/>
          <p:nvPr/>
        </p:nvSpPr>
        <p:spPr>
          <a:xfrm>
            <a:off x="1" y="1706161"/>
            <a:ext cx="3771898" cy="3001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>
                <a:solidFill>
                  <a:schemeClr val="bg1"/>
                </a:solidFill>
                <a:latin typeface="Arial Black"/>
                <a:ea typeface="Arial Unicode MS"/>
                <a:cs typeface="Arial Unicode MS"/>
              </a:rPr>
              <a:t>VEÍCULOS ACTUALIZADOS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ZoneTexte 10"/>
          <p:cNvSpPr txBox="1"/>
          <p:nvPr/>
        </p:nvSpPr>
        <p:spPr>
          <a:xfrm>
            <a:off x="69433" y="3664890"/>
            <a:ext cx="3256920" cy="47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rgbClr val="4D4D4D"/>
                </a:solidFill>
                <a:latin typeface="Arial Black" panose="020B0A04020102020204" pitchFamily="34" charset="0"/>
                <a:ea typeface="MS Mincho"/>
              </a:rPr>
              <a:t>VOLKSWAGEN PASSAT (3G)</a:t>
            </a:r>
            <a:endParaRPr lang="fr-FR" sz="1200" b="1" dirty="0">
              <a:solidFill>
                <a:srgbClr val="4D4D4D"/>
              </a:solidFill>
              <a:latin typeface="Arial Black" panose="020B0A04020102020204" pitchFamily="34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sv-SE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PASSAT (3G) VII Ph.2 2019-07-&gt;</a:t>
            </a:r>
            <a:endParaRPr lang="es-ES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ZoneTexte 15"/>
          <p:cNvSpPr txBox="1"/>
          <p:nvPr/>
        </p:nvSpPr>
        <p:spPr>
          <a:xfrm flipH="1">
            <a:off x="6391642" y="3676913"/>
            <a:ext cx="277558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4D4D4D"/>
                </a:solidFill>
                <a:latin typeface="Arial Black" panose="020B0A04020102020204" pitchFamily="34" charset="0"/>
              </a:rPr>
              <a:t>KIA XCEED</a:t>
            </a:r>
          </a:p>
          <a:p>
            <a:pPr algn="ctr" fontAlgn="ctr"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XCEED 2019-09-&gt;</a:t>
            </a:r>
            <a:endParaRPr lang="nn-NO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ZoneTexte 9"/>
          <p:cNvSpPr txBox="1"/>
          <p:nvPr/>
        </p:nvSpPr>
        <p:spPr>
          <a:xfrm>
            <a:off x="3168002" y="3654082"/>
            <a:ext cx="3348422" cy="5576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en-US" sz="1200" b="1" dirty="0">
                <a:solidFill>
                  <a:srgbClr val="4D4D4D"/>
                </a:solidFill>
                <a:latin typeface="Arial Black" panose="020B0A04020102020204" pitchFamily="34" charset="0"/>
                <a:ea typeface="MS Mincho"/>
              </a:rPr>
              <a:t>OPEL VIVARO</a:t>
            </a:r>
          </a:p>
          <a:p>
            <a:pPr algn="ctr" fontAlgn="ctr"/>
            <a:r>
              <a:rPr lang="en-US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VIVARO (C/-) III 2019-06-&gt;</a:t>
            </a:r>
          </a:p>
        </p:txBody>
      </p:sp>
      <p:sp>
        <p:nvSpPr>
          <p:cNvPr id="41" name="ZoneTexte 16"/>
          <p:cNvSpPr txBox="1"/>
          <p:nvPr/>
        </p:nvSpPr>
        <p:spPr>
          <a:xfrm>
            <a:off x="3286651" y="5902802"/>
            <a:ext cx="2816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it-IT" sz="1200" b="1" dirty="0">
                <a:solidFill>
                  <a:srgbClr val="4D4D4D"/>
                </a:solidFill>
                <a:latin typeface="Arial Black" panose="020B0A04020102020204" pitchFamily="34" charset="0"/>
                <a:ea typeface="MS Mincho"/>
              </a:rPr>
              <a:t>LAND ROVER DISCOVERY</a:t>
            </a:r>
            <a:endParaRPr lang="nn-NO" sz="1200" b="1" dirty="0">
              <a:solidFill>
                <a:srgbClr val="4D4D4D"/>
              </a:solidFill>
              <a:latin typeface="Arial Black" panose="020B0A04020102020204" pitchFamily="34" charset="0"/>
              <a:ea typeface="MS Mincho"/>
            </a:endParaRPr>
          </a:p>
          <a:p>
            <a:pPr algn="ctr" fontAlgn="ctr"/>
            <a:r>
              <a:rPr lang="en-US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DISCOVERY SPORT Ph.2 2019-06-&gt;</a:t>
            </a:r>
            <a:endParaRPr lang="nn-NO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ZoneTexte 16"/>
          <p:cNvSpPr txBox="1"/>
          <p:nvPr/>
        </p:nvSpPr>
        <p:spPr>
          <a:xfrm>
            <a:off x="176326" y="5902803"/>
            <a:ext cx="3043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4D4D4D"/>
                </a:solidFill>
                <a:latin typeface="Arial Black" panose="020B0A04020102020204" pitchFamily="34" charset="0"/>
                <a:ea typeface="MS Mincho"/>
              </a:rPr>
              <a:t>RENAULT KOLEOS</a:t>
            </a: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KOLEOS II Ph.2 2019-09-&gt;</a:t>
            </a:r>
            <a:endParaRPr lang="nn-NO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3454970" y="-3"/>
            <a:ext cx="5689030" cy="13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srgbClr val="4D4D4D"/>
                </a:solidFill>
                <a:latin typeface="Arial Black" pitchFamily="34" charset="0"/>
                <a:ea typeface="Calibri"/>
                <a:cs typeface="Arial" pitchFamily="34" charset="0"/>
              </a:rPr>
              <a:t>OUTUBRO 2022</a:t>
            </a:r>
          </a:p>
        </p:txBody>
      </p:sp>
      <p:sp>
        <p:nvSpPr>
          <p:cNvPr id="27" name="ZoneTexte 16"/>
          <p:cNvSpPr txBox="1"/>
          <p:nvPr/>
        </p:nvSpPr>
        <p:spPr>
          <a:xfrm>
            <a:off x="6057131" y="5902801"/>
            <a:ext cx="3086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S Mincho"/>
              </a:rPr>
              <a:t>MERCEDES CLASSE CLS</a:t>
            </a:r>
          </a:p>
          <a:p>
            <a:pPr algn="ctr" fontAlgn="ctr"/>
            <a:r>
              <a:rPr lang="pt-B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CLASSE CLS (C257) III 2018-01-&gt;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894A8F-647E-43B2-9F3A-A0B50571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flipH="1">
            <a:off x="617015" y="2397651"/>
            <a:ext cx="2171847" cy="14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153D4A-4EFB-4A44-9726-C79E29DB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 flipH="1">
            <a:off x="3626701" y="2529917"/>
            <a:ext cx="2191142" cy="10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C624D8C-8E6D-4603-BEB0-DB956566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 flipH="1">
            <a:off x="6519434" y="2397652"/>
            <a:ext cx="252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B9B10B6-9F9A-46F4-9F84-4076AE08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 flipH="1">
            <a:off x="6578510" y="4582068"/>
            <a:ext cx="2401848" cy="12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4400D02-9F7C-40CD-8D1A-AE9C3DCF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 flipH="1">
            <a:off x="617015" y="4389304"/>
            <a:ext cx="2287603" cy="15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D5F3235-B6DD-4A5C-B918-5E437B0C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 flipH="1">
            <a:off x="3769969" y="4552529"/>
            <a:ext cx="2047873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8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rot="10800000">
            <a:off x="1" y="-1"/>
            <a:ext cx="9144000" cy="139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4" y="152727"/>
            <a:ext cx="2810212" cy="1113546"/>
          </a:xfrm>
          <a:prstGeom prst="rect">
            <a:avLst/>
          </a:prstGeom>
        </p:spPr>
      </p:pic>
      <p:sp>
        <p:nvSpPr>
          <p:cNvPr id="22" name="Zone de texte 3"/>
          <p:cNvSpPr txBox="1">
            <a:spLocks noChangeArrowheads="1"/>
          </p:cNvSpPr>
          <p:nvPr/>
        </p:nvSpPr>
        <p:spPr bwMode="auto">
          <a:xfrm>
            <a:off x="252731" y="1540933"/>
            <a:ext cx="433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9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16006"/>
              </p:ext>
            </p:extLst>
          </p:nvPr>
        </p:nvGraphicFramePr>
        <p:xfrm>
          <a:off x="270642" y="1804688"/>
          <a:ext cx="4130322" cy="460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E-TRON GT (FW) 2021-04-&gt;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(FZ) 2021-06-&gt;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 (FY) II Ph.2 2020-09-&gt;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DACIA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DUSTER II Ph.2 2021-10-&gt;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DS4 II 2020-10-&gt;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FORD (EU)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FIESTA VII Ph.2 2021-10-&gt;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FORD (EU)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MUSTANG MACH-E 2020-12-&gt;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HONDA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CIVIC X Ph.2 2020-01-&gt;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HONDA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HR-V III 2021-10-&gt;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HYUNDAI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ELANTRA III 2020-09-&gt;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JEEP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GLADIATOR 2020-09-&gt;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MERCEDES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CITAN II 2021-10-&gt;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MERCEDES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C V 2021-06-&gt;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DACIA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DUSTER II Ph.2 2021-10-&gt;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DS4 II 2020-10-&gt;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26560"/>
                  </a:ext>
                </a:extLst>
              </a:tr>
            </a:tbl>
          </a:graphicData>
        </a:graphic>
      </p:graphicFrame>
      <p:sp>
        <p:nvSpPr>
          <p:cNvPr id="28" name="Zone de texte 2"/>
          <p:cNvSpPr txBox="1">
            <a:spLocks noChangeArrowheads="1"/>
          </p:cNvSpPr>
          <p:nvPr/>
        </p:nvSpPr>
        <p:spPr bwMode="auto">
          <a:xfrm>
            <a:off x="3615070" y="-2"/>
            <a:ext cx="5528930" cy="13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Veículos</a:t>
            </a:r>
            <a:r>
              <a:rPr lang="fr-FR" sz="2400" b="1" dirty="0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 </a:t>
            </a: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novos</a:t>
            </a:r>
            <a:endParaRPr lang="fr-FR" sz="1200" dirty="0">
              <a:ea typeface="Calibri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04186"/>
              </p:ext>
            </p:extLst>
          </p:nvPr>
        </p:nvGraphicFramePr>
        <p:xfrm>
          <a:off x="4665063" y="1804688"/>
          <a:ext cx="4130322" cy="46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MERCEDES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GLE COUPE (C167) II 2019-09-&gt;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 (F55/F56/F54/F57/F60) III Ph.2 2019-09-&gt;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NISSAN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QASHQAI III 2021-06-&gt;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INSIGNIA II Ph.2 2020-12-&gt;   $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MOKKA II 2020-12-&gt;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PEUGEOT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III 2021-04-&gt;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RENAULT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KANGOO III 2020-10-&gt;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1976-01-&gt;1982-05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1976-01-&gt;1981-12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1978-06-&gt;1986-12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1975-05-&gt;1980-12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1960-01-&gt;1974-12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 1972-01-&gt;1975-12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ARONA (KJ) Ph.2 2021-06-&gt;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FURA 1984-04-&gt;1986-06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99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69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rot="10800000">
            <a:off x="1" y="-1"/>
            <a:ext cx="9144000" cy="139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4" y="152727"/>
            <a:ext cx="2810212" cy="1113546"/>
          </a:xfrm>
          <a:prstGeom prst="rect">
            <a:avLst/>
          </a:prstGeom>
        </p:spPr>
      </p:pic>
      <p:sp>
        <p:nvSpPr>
          <p:cNvPr id="22" name="Zone de texte 3"/>
          <p:cNvSpPr txBox="1">
            <a:spLocks noChangeArrowheads="1"/>
          </p:cNvSpPr>
          <p:nvPr/>
        </p:nvSpPr>
        <p:spPr bwMode="auto">
          <a:xfrm>
            <a:off x="252731" y="1540933"/>
            <a:ext cx="433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9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14575"/>
              </p:ext>
            </p:extLst>
          </p:nvPr>
        </p:nvGraphicFramePr>
        <p:xfrm>
          <a:off x="270642" y="1804688"/>
          <a:ext cx="4130322" cy="172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PANDA 1980-01-&gt;1986-12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SKODA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ENYAQ (NY) 2020-09-&gt;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SKODA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FABIA (PJ) IV 2021-07-&gt;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YARIS CROSS 2021-10-&gt;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VAUXHALL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INSIGNIA II Ph.2 2020-12-&gt;   $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Zone de texte 2"/>
          <p:cNvSpPr txBox="1">
            <a:spLocks noChangeArrowheads="1"/>
          </p:cNvSpPr>
          <p:nvPr/>
        </p:nvSpPr>
        <p:spPr bwMode="auto">
          <a:xfrm>
            <a:off x="3615070" y="-2"/>
            <a:ext cx="5528930" cy="13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Veículos</a:t>
            </a:r>
            <a:r>
              <a:rPr lang="fr-FR" sz="2400" b="1" dirty="0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 </a:t>
            </a: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novos</a:t>
            </a:r>
            <a:endParaRPr lang="fr-FR" sz="1200" dirty="0">
              <a:ea typeface="Calibri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2411"/>
              </p:ext>
            </p:extLst>
          </p:nvPr>
        </p:nvGraphicFramePr>
        <p:xfrm>
          <a:off x="4665063" y="1804688"/>
          <a:ext cx="4130322" cy="178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VAUXHALL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MOKKA II 2020-12-&gt;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CADDY (SB) V 2021-01-&gt;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 (AW) VI Ph.2 2021-09-&gt;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TIGUAN (AD) II Ph.2 2020-09-&gt;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VOLVO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XC60 II Ph.2 2021-04-&gt;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8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rot="10800000">
            <a:off x="1" y="-1"/>
            <a:ext cx="9144000" cy="139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4" y="152727"/>
            <a:ext cx="2810212" cy="1113546"/>
          </a:xfrm>
          <a:prstGeom prst="rect">
            <a:avLst/>
          </a:prstGeom>
        </p:spPr>
      </p:pic>
      <p:sp>
        <p:nvSpPr>
          <p:cNvPr id="22" name="Zone de texte 3"/>
          <p:cNvSpPr txBox="1">
            <a:spLocks noChangeArrowheads="1"/>
          </p:cNvSpPr>
          <p:nvPr/>
        </p:nvSpPr>
        <p:spPr bwMode="auto">
          <a:xfrm>
            <a:off x="252731" y="1540933"/>
            <a:ext cx="433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9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640812"/>
              </p:ext>
            </p:extLst>
          </p:nvPr>
        </p:nvGraphicFramePr>
        <p:xfrm>
          <a:off x="270642" y="1804688"/>
          <a:ext cx="4130322" cy="489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 (8Y) IV 2020-03-&gt;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E-TRON (GE) 2019-04-&gt;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Q8 (F1) 2018-10-&gt;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CITROEN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 (A51) II Ph.1 2009-11-&gt;2013-02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CITROEN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JUMPY (-/K0) III 2016-03-&gt;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DACIA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DUSTER II Ph.1 2017-10-&gt;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596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II Ph.2 2015-04-&gt;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449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DUCATO III Ph.2 2014-06-&gt;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094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(EU)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FUSION Ph.2 2005-10-&gt;2011-09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096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HYUNDAI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BAYON 2021-07-&gt;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165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HYUNDAI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COUPE II Ph.3 2006-09-&gt;2010-10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00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HYUNDAI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I30 III Ph.1 2017-01-&gt;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874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HYUNDAI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MATRIX Ph.2 2008-09-&gt;2010-10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90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CEE D III 2018-07-&gt;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13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XCEED 2019-09-&gt;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305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ROVER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DISCOVERY (L319) IV Ph.1 2009-09-&gt;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748974"/>
                  </a:ext>
                </a:extLst>
              </a:tr>
            </a:tbl>
          </a:graphicData>
        </a:graphic>
      </p:graphicFrame>
      <p:sp>
        <p:nvSpPr>
          <p:cNvPr id="28" name="Zone de texte 2"/>
          <p:cNvSpPr txBox="1">
            <a:spLocks noChangeArrowheads="1"/>
          </p:cNvSpPr>
          <p:nvPr/>
        </p:nvSpPr>
        <p:spPr bwMode="auto">
          <a:xfrm>
            <a:off x="3615070" y="-2"/>
            <a:ext cx="5528930" cy="13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Veículos</a:t>
            </a:r>
            <a:r>
              <a:rPr lang="fr-FR" sz="2400" b="1" dirty="0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 </a:t>
            </a: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actualizados</a:t>
            </a:r>
            <a:endParaRPr lang="fr-FR" sz="1200" dirty="0">
              <a:ea typeface="Calibri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83264"/>
              </p:ext>
            </p:extLst>
          </p:nvPr>
        </p:nvGraphicFramePr>
        <p:xfrm>
          <a:off x="4665063" y="1804688"/>
          <a:ext cx="4130322" cy="485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ROVER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DISCOVERY (L319) IV Ph.2 2013-09-&gt;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ROVER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DISCOVERY SPORT Ph.2 2019-06-&gt;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ROVER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IV Ph.1 2012-09-&gt;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ROVER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IV Ph.2 2018-01-&gt;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ROVER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SPORT I Ph.1 2005-05-&gt;2009-09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ROVER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SPORT I Ph.2 2009-09-&gt;2012-12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60468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ROVER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SPORT II Ph.2 2017-12-&gt;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7832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LEXUS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 III Ph.3 2013-02-&gt;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63501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MAZDA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I Ph.1 2005-06-&gt;2008-10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977328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MAZDA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I Ph.2 2008-01-&gt;2010-10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59595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MAZDA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II Ph.1 2008-01-&gt;2010-07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999964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B (W247) III 2019-01-&gt;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51940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CLK (C208/A208) I Ph.2 1999-09-&gt;2002-12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58556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CLS (C257) III 2018-01-&gt;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2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06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rot="10800000">
            <a:off x="1" y="-1"/>
            <a:ext cx="9144000" cy="139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4" y="152727"/>
            <a:ext cx="2810212" cy="1113546"/>
          </a:xfrm>
          <a:prstGeom prst="rect">
            <a:avLst/>
          </a:prstGeom>
        </p:spPr>
      </p:pic>
      <p:sp>
        <p:nvSpPr>
          <p:cNvPr id="22" name="Zone de texte 3"/>
          <p:cNvSpPr txBox="1">
            <a:spLocks noChangeArrowheads="1"/>
          </p:cNvSpPr>
          <p:nvPr/>
        </p:nvSpPr>
        <p:spPr bwMode="auto">
          <a:xfrm>
            <a:off x="252731" y="1540933"/>
            <a:ext cx="433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9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53556"/>
              </p:ext>
            </p:extLst>
          </p:nvPr>
        </p:nvGraphicFramePr>
        <p:xfrm>
          <a:off x="270642" y="1804688"/>
          <a:ext cx="4130322" cy="489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SPRINTER (907) III 2018-06-&gt;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ASTRA (H) III Ph.1 2004-04-&gt;2006-12   $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 II 2007-03-&gt;2009-12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VIVARO (C/-) III 2019-06-&gt;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OPEL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ZAFIRA LIFE 2019-06-&gt;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PEUGEOT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 I Ph.1 2013-01-&gt;2016-09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596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PEUGEOT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I Ph.2 2015-04-&gt;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449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PEUGEOT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3008 (P84) II Ph.1 2016-06-&gt;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094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PEUGEOT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EXPERT (K0) III 2016-03-&gt;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096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RENAULT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CAPTUR I Ph.1 2013-02-&gt;2017-12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165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RENAULT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KOLEOS II Ph.2 2019-09-&gt;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00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RENAULT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III Ph.3 2019-09-&gt;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874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RENAULT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MEGANE III Ph.1 2008-11-&gt;2014-06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90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RENAULT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TWINGO II Ph.2 2011-12-&gt;2014-12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13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IBIZA (021A) I Ph.1 1985-07-&gt;1989-01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305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 (1P) II Ph.2 2009-05-&gt;2012-09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748974"/>
                  </a:ext>
                </a:extLst>
              </a:tr>
            </a:tbl>
          </a:graphicData>
        </a:graphic>
      </p:graphicFrame>
      <p:sp>
        <p:nvSpPr>
          <p:cNvPr id="28" name="Zone de texte 2"/>
          <p:cNvSpPr txBox="1">
            <a:spLocks noChangeArrowheads="1"/>
          </p:cNvSpPr>
          <p:nvPr/>
        </p:nvSpPr>
        <p:spPr bwMode="auto">
          <a:xfrm>
            <a:off x="3615070" y="-2"/>
            <a:ext cx="5528930" cy="13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Veículos</a:t>
            </a:r>
            <a:r>
              <a:rPr lang="fr-FR" sz="2400" b="1" dirty="0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 </a:t>
            </a: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actualizados</a:t>
            </a:r>
            <a:endParaRPr lang="fr-FR" sz="1200" dirty="0">
              <a:ea typeface="Calibri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682847"/>
              </p:ext>
            </p:extLst>
          </p:nvPr>
        </p:nvGraphicFramePr>
        <p:xfrm>
          <a:off x="4665063" y="1804688"/>
          <a:ext cx="4130322" cy="485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 (KL) IV 2020-03-&gt;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MALAGA Ph.1 1985-10-&gt;1989-06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MALAGA Ph.2 1989-07-&gt;1991-06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MARBELLA 1984-01-&gt;1998-05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MII (KF) Ph.2 2016-10-&gt;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RONDA 1983-07-&gt;1987-06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60468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 (24/024A) 1987-07-&gt;1995-02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47832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PRIUS I 2000-11-&gt;2004-03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63501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PRIUS II 2004-03-&gt;2009-11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977328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(1K) V 2003-11-&gt;2009-12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59595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ID3 (E1) 2020-09-&gt;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999964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PASSAT (3G) VII Ph.1 2014-09-&gt;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51940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PASSAT (3G) VII Ph.2 2019-07-&gt;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58556"/>
                  </a:ext>
                </a:extLst>
              </a:tr>
              <a:tr h="3417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PHAETON (3D) Ph.1 2002-10-&gt;2010-07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2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92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rot="10800000">
            <a:off x="1" y="-1"/>
            <a:ext cx="9144000" cy="139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4" y="152727"/>
            <a:ext cx="2810212" cy="1113546"/>
          </a:xfrm>
          <a:prstGeom prst="rect">
            <a:avLst/>
          </a:prstGeom>
        </p:spPr>
      </p:pic>
      <p:sp>
        <p:nvSpPr>
          <p:cNvPr id="22" name="Zone de texte 3"/>
          <p:cNvSpPr txBox="1">
            <a:spLocks noChangeArrowheads="1"/>
          </p:cNvSpPr>
          <p:nvPr/>
        </p:nvSpPr>
        <p:spPr bwMode="auto">
          <a:xfrm>
            <a:off x="252731" y="1540933"/>
            <a:ext cx="433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9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72765"/>
              </p:ext>
            </p:extLst>
          </p:nvPr>
        </p:nvGraphicFramePr>
        <p:xfrm>
          <a:off x="270642" y="1804688"/>
          <a:ext cx="4130322" cy="1441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 (6R/6C) V Ph.1 2009-09-&gt;2014-05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TIGUAN (AD) II Ph.1 2016-04-&gt;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TOUAREG (CR) III 2018-07-&gt;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TOURAN (1T) II 2010-09-&gt;2015-12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Zone de texte 2"/>
          <p:cNvSpPr txBox="1">
            <a:spLocks noChangeArrowheads="1"/>
          </p:cNvSpPr>
          <p:nvPr/>
        </p:nvSpPr>
        <p:spPr bwMode="auto">
          <a:xfrm>
            <a:off x="3615070" y="-2"/>
            <a:ext cx="5528930" cy="13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Veículos</a:t>
            </a:r>
            <a:r>
              <a:rPr lang="fr-FR" sz="2400" b="1" dirty="0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 </a:t>
            </a:r>
            <a:r>
              <a:rPr lang="fr-FR" sz="2400" b="1" dirty="0" err="1">
                <a:solidFill>
                  <a:srgbClr val="4D4D4D"/>
                </a:solidFill>
                <a:latin typeface="Arial Black"/>
                <a:ea typeface="Calibri"/>
                <a:cs typeface="Arial"/>
              </a:rPr>
              <a:t>actualizados</a:t>
            </a:r>
            <a:endParaRPr lang="fr-FR" sz="1200" dirty="0">
              <a:ea typeface="Calibri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84123"/>
              </p:ext>
            </p:extLst>
          </p:nvPr>
        </p:nvGraphicFramePr>
        <p:xfrm>
          <a:off x="4665063" y="1804688"/>
          <a:ext cx="4130322" cy="115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MARCA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MODELO</a:t>
                      </a:r>
                    </a:p>
                  </a:txBody>
                  <a:tcPr marL="44450" marR="44450" marT="0" marB="0" anchor="ctr">
                    <a:solidFill>
                      <a:srgbClr val="B81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T-ROC (A1/AC) Ph.1 2017-10-&gt;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VOLVO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C30 Ph.2 2009-10-&gt;2013-12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VOLVO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V70 I Ph.3 2004-06-&gt;2007-10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892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69CDABF38F8D4889D4833E9488E891" ma:contentTypeVersion="13" ma:contentTypeDescription="Crée un document." ma:contentTypeScope="" ma:versionID="d00ea082b27a526761adcfd441bc363a">
  <xsd:schema xmlns:xsd="http://www.w3.org/2001/XMLSchema" xmlns:xs="http://www.w3.org/2001/XMLSchema" xmlns:p="http://schemas.microsoft.com/office/2006/metadata/properties" xmlns:ns3="73df19a2-b159-4765-a29d-1b9e0a921fcd" xmlns:ns4="30f0ce1e-6655-4767-bbd5-00c7b3bc843a" targetNamespace="http://schemas.microsoft.com/office/2006/metadata/properties" ma:root="true" ma:fieldsID="54785eafa81bbf99c0a1b1fe1def0e63" ns3:_="" ns4:_="">
    <xsd:import namespace="73df19a2-b159-4765-a29d-1b9e0a921fcd"/>
    <xsd:import namespace="30f0ce1e-6655-4767-bbd5-00c7b3bc8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f19a2-b159-4765-a29d-1b9e0a921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0ce1e-6655-4767-bbd5-00c7b3bc8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43D5D3-3796-4696-85E4-726795F9D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F55F6-A238-4D30-9E64-9B683C2C43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df19a2-b159-4765-a29d-1b9e0a921fcd"/>
    <ds:schemaRef ds:uri="30f0ce1e-6655-4767-bbd5-00c7b3bc8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3FC8B7-9FFF-43DA-BE3C-57228BE931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6402</TotalTime>
  <Words>1034</Words>
  <Application>Microsoft Office PowerPoint</Application>
  <PresentationFormat>Presentazione su schermo (4:3)</PresentationFormat>
  <Paragraphs>272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Times New Roman</vt:lpstr>
      <vt:lpstr>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INFOPRO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Valo</dc:creator>
  <cp:lastModifiedBy>BOCCHETTA, Evelyn</cp:lastModifiedBy>
  <cp:revision>247</cp:revision>
  <cp:lastPrinted>2018-01-03T17:14:08Z</cp:lastPrinted>
  <dcterms:created xsi:type="dcterms:W3CDTF">2015-04-01T14:09:10Z</dcterms:created>
  <dcterms:modified xsi:type="dcterms:W3CDTF">2022-10-11T13:43:02Z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0x0101001A69CDABF38F8D4889D4833E9488E891</vt:lpwstr>
  </property>
</Properties>
</file>